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72" r:id="rId4"/>
    <p:sldId id="273" r:id="rId5"/>
    <p:sldId id="260" r:id="rId6"/>
    <p:sldId id="274" r:id="rId7"/>
    <p:sldId id="277" r:id="rId8"/>
    <p:sldId id="278" r:id="rId9"/>
    <p:sldId id="27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B4A"/>
    <a:srgbClr val="6D9AEE"/>
    <a:srgbClr val="FFFFFF"/>
    <a:srgbClr val="37B2E9"/>
    <a:srgbClr val="739DF0"/>
    <a:srgbClr val="0594B2"/>
    <a:srgbClr val="92BDFC"/>
    <a:srgbClr val="21DD88"/>
    <a:srgbClr val="BCDCF6"/>
    <a:srgbClr val="57DB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77" autoAdjust="0"/>
    <p:restoredTop sz="94660"/>
  </p:normalViewPr>
  <p:slideViewPr>
    <p:cSldViewPr snapToGrid="0">
      <p:cViewPr varScale="1">
        <p:scale>
          <a:sx n="63" d="100"/>
          <a:sy n="63" d="100"/>
        </p:scale>
        <p:origin x="6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Заглавен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Подзаглавие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bg-BG"/>
              <a:t>Щракнете, за да редактирате стила на подзаглавието в образеца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401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лавие и вертикален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072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но заглавие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но заглавие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вертикален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9131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vic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グループ化 15"/>
          <p:cNvGrpSpPr/>
          <p:nvPr userDrawn="1"/>
        </p:nvGrpSpPr>
        <p:grpSpPr>
          <a:xfrm>
            <a:off x="0" y="0"/>
            <a:ext cx="12191762" cy="4724671"/>
            <a:chOff x="-1" y="0"/>
            <a:chExt cx="18287643" cy="7085913"/>
          </a:xfrm>
          <a:solidFill>
            <a:schemeClr val="accent1"/>
          </a:solidFill>
        </p:grpSpPr>
        <p:sp>
          <p:nvSpPr>
            <p:cNvPr id="12" name="正方形/長方形 11"/>
            <p:cNvSpPr/>
            <p:nvPr userDrawn="1"/>
          </p:nvSpPr>
          <p:spPr bwMode="auto">
            <a:xfrm>
              <a:off x="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3" name="正方形/長方形 12"/>
            <p:cNvSpPr/>
            <p:nvPr userDrawn="1"/>
          </p:nvSpPr>
          <p:spPr bwMode="auto">
            <a:xfrm>
              <a:off x="648000" y="5789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4" name="正方形/長方形 13"/>
            <p:cNvSpPr/>
            <p:nvPr userDrawn="1"/>
          </p:nvSpPr>
          <p:spPr bwMode="auto">
            <a:xfrm>
              <a:off x="1296000" y="5141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15" name="正方形/長方形 14"/>
            <p:cNvSpPr/>
            <p:nvPr userDrawn="1"/>
          </p:nvSpPr>
          <p:spPr bwMode="auto">
            <a:xfrm>
              <a:off x="-1" y="6437913"/>
              <a:ext cx="648000" cy="648000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9" name="正方形/長方形 8"/>
            <p:cNvSpPr/>
            <p:nvPr userDrawn="1"/>
          </p:nvSpPr>
          <p:spPr bwMode="auto">
            <a:xfrm>
              <a:off x="-1" y="0"/>
              <a:ext cx="18287643" cy="5141913"/>
            </a:xfrm>
            <a:prstGeom prst="rect">
              <a:avLst/>
            </a:pr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0" name="図 2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6097" y="240958"/>
            <a:ext cx="5274412" cy="4273390"/>
          </a:xfrm>
          <a:prstGeom prst="rect">
            <a:avLst/>
          </a:prstGeom>
        </p:spPr>
      </p:pic>
      <p:pic>
        <p:nvPicPr>
          <p:cNvPr id="31" name="図 30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6867" y="882645"/>
            <a:ext cx="2553847" cy="3631704"/>
          </a:xfrm>
          <a:prstGeom prst="rect">
            <a:avLst/>
          </a:prstGeom>
        </p:spPr>
      </p:pic>
      <p:pic>
        <p:nvPicPr>
          <p:cNvPr id="32" name="図 3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1531" y="1736811"/>
            <a:ext cx="1363308" cy="2777538"/>
          </a:xfrm>
          <a:prstGeom prst="rect">
            <a:avLst/>
          </a:prstGeom>
        </p:spPr>
      </p:pic>
      <p:sp>
        <p:nvSpPr>
          <p:cNvPr id="33" name="図プレースホルダー 8"/>
          <p:cNvSpPr>
            <a:spLocks noGrp="1"/>
          </p:cNvSpPr>
          <p:nvPr>
            <p:ph type="pic" sz="quarter" idx="12" hasCustomPrompt="1"/>
          </p:nvPr>
        </p:nvSpPr>
        <p:spPr>
          <a:xfrm>
            <a:off x="2263273" y="2090370"/>
            <a:ext cx="1139825" cy="2070419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4" name="図プレースホルダー 8"/>
          <p:cNvSpPr>
            <a:spLocks noGrp="1"/>
          </p:cNvSpPr>
          <p:nvPr>
            <p:ph type="pic" sz="quarter" idx="13" hasCustomPrompt="1"/>
          </p:nvPr>
        </p:nvSpPr>
        <p:spPr>
          <a:xfrm>
            <a:off x="3659875" y="421006"/>
            <a:ext cx="4890543" cy="2704573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sp>
        <p:nvSpPr>
          <p:cNvPr id="35" name="図プレースホルダー 8"/>
          <p:cNvSpPr>
            <a:spLocks noGrp="1"/>
          </p:cNvSpPr>
          <p:nvPr>
            <p:ph type="pic" sz="quarter" idx="14" hasCustomPrompt="1"/>
          </p:nvPr>
        </p:nvSpPr>
        <p:spPr>
          <a:xfrm>
            <a:off x="8838313" y="1215156"/>
            <a:ext cx="2209800" cy="2956846"/>
          </a:xfrm>
        </p:spPr>
        <p:txBody>
          <a:bodyPr>
            <a:normAutofit/>
          </a:bodyPr>
          <a:lstStyle>
            <a:lvl1pPr>
              <a:defRPr sz="1067"/>
            </a:lvl1pPr>
          </a:lstStyle>
          <a:p>
            <a:r>
              <a:rPr kumimoji="1" lang="en-US" altLang="ja-JP" dirty="0"/>
              <a:t>Add an image</a:t>
            </a:r>
            <a:endParaRPr kumimoji="1" lang="ja-JP" altLang="en-US" dirty="0"/>
          </a:p>
        </p:txBody>
      </p:sp>
      <p:grpSp>
        <p:nvGrpSpPr>
          <p:cNvPr id="36" name="グループ化 35"/>
          <p:cNvGrpSpPr/>
          <p:nvPr userDrawn="1"/>
        </p:nvGrpSpPr>
        <p:grpSpPr>
          <a:xfrm>
            <a:off x="5460605" y="5119882"/>
            <a:ext cx="1293753" cy="48013"/>
            <a:chOff x="6119664" y="3270498"/>
            <a:chExt cx="1940630" cy="72008"/>
          </a:xfrm>
        </p:grpSpPr>
        <p:sp>
          <p:nvSpPr>
            <p:cNvPr id="37" name="正方形/長方形 36"/>
            <p:cNvSpPr/>
            <p:nvPr userDrawn="1"/>
          </p:nvSpPr>
          <p:spPr>
            <a:xfrm>
              <a:off x="6765355" y="3270498"/>
              <a:ext cx="648072" cy="7200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38" name="正方形/長方形 37"/>
            <p:cNvSpPr/>
            <p:nvPr userDrawn="1"/>
          </p:nvSpPr>
          <p:spPr>
            <a:xfrm>
              <a:off x="6119664" y="3270498"/>
              <a:ext cx="648072" cy="72008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39" name="正方形/長方形 38"/>
            <p:cNvSpPr/>
            <p:nvPr userDrawn="1"/>
          </p:nvSpPr>
          <p:spPr>
            <a:xfrm>
              <a:off x="7412222" y="3270498"/>
              <a:ext cx="648072" cy="72008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40" name="テキスト プレースホルダー 12"/>
          <p:cNvSpPr>
            <a:spLocks noGrp="1"/>
          </p:cNvSpPr>
          <p:nvPr>
            <p:ph type="body" sz="quarter" idx="18" hasCustomPrompt="1"/>
          </p:nvPr>
        </p:nvSpPr>
        <p:spPr>
          <a:xfrm>
            <a:off x="3258861" y="5307106"/>
            <a:ext cx="5697242" cy="948885"/>
          </a:xfrm>
        </p:spPr>
        <p:txBody>
          <a:bodyPr>
            <a:normAutofit/>
          </a:bodyPr>
          <a:lstStyle>
            <a:lvl1pPr algn="ctr">
              <a:defRPr sz="1333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41" name="テキスト プレースホルダー 12"/>
          <p:cNvSpPr>
            <a:spLocks noGrp="1"/>
          </p:cNvSpPr>
          <p:nvPr>
            <p:ph type="body" sz="quarter" idx="19" hasCustomPrompt="1"/>
          </p:nvPr>
        </p:nvSpPr>
        <p:spPr>
          <a:xfrm>
            <a:off x="3258861" y="4560360"/>
            <a:ext cx="5697242" cy="498098"/>
          </a:xfrm>
        </p:spPr>
        <p:txBody>
          <a:bodyPr anchor="ctr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55919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7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/>
      <p:bldP spid="35" grpId="0"/>
      <p:bldP spid="40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1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41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de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フリーフォーム 88"/>
          <p:cNvSpPr/>
          <p:nvPr userDrawn="1"/>
        </p:nvSpPr>
        <p:spPr>
          <a:xfrm flipH="1">
            <a:off x="4726989" y="2560410"/>
            <a:ext cx="791174" cy="1308122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kumimoji="1" lang="en-US" altLang="ja-JP" dirty="0"/>
              <a:t>Slide Title Goes Here</a:t>
            </a:r>
            <a:endParaRPr kumimoji="1" lang="ja-JP" altLang="en-US" dirty="0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The Power of PowerPoint | thepopp.com</a:t>
            </a:r>
            <a:endParaRPr 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3EB59E2-90B9-4CD3-AC74-D672227E13C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1" name="角丸四角形 50"/>
          <p:cNvSpPr/>
          <p:nvPr userDrawn="1"/>
        </p:nvSpPr>
        <p:spPr>
          <a:xfrm>
            <a:off x="5505143" y="4827724"/>
            <a:ext cx="1181715" cy="192508"/>
          </a:xfrm>
          <a:prstGeom prst="roundRect">
            <a:avLst>
              <a:gd name="adj" fmla="val 5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grpSp>
        <p:nvGrpSpPr>
          <p:cNvPr id="92" name="グループ化 91"/>
          <p:cNvGrpSpPr/>
          <p:nvPr userDrawn="1"/>
        </p:nvGrpSpPr>
        <p:grpSpPr>
          <a:xfrm>
            <a:off x="5505143" y="5083557"/>
            <a:ext cx="1181715" cy="398910"/>
            <a:chOff x="8257714" y="7948214"/>
            <a:chExt cx="1772573" cy="598272"/>
          </a:xfrm>
        </p:grpSpPr>
        <p:sp>
          <p:nvSpPr>
            <p:cNvPr id="52" name="角丸四角形 51"/>
            <p:cNvSpPr/>
            <p:nvPr userDrawn="1"/>
          </p:nvSpPr>
          <p:spPr>
            <a:xfrm>
              <a:off x="8257714" y="7948214"/>
              <a:ext cx="1772573" cy="288717"/>
            </a:xfrm>
            <a:prstGeom prst="roundRect">
              <a:avLst>
                <a:gd name="adj" fmla="val 50000"/>
              </a:avLst>
            </a:pr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  <p:sp>
          <p:nvSpPr>
            <p:cNvPr id="53" name="円/楕円 7"/>
            <p:cNvSpPr/>
            <p:nvPr userDrawn="1"/>
          </p:nvSpPr>
          <p:spPr>
            <a:xfrm>
              <a:off x="8690097" y="8160953"/>
              <a:ext cx="907807" cy="385533"/>
            </a:xfrm>
            <a:custGeom>
              <a:avLst/>
              <a:gdLst/>
              <a:ahLst/>
              <a:cxnLst/>
              <a:rect l="l" t="t" r="r" b="b"/>
              <a:pathLst>
                <a:path w="758714" h="322215">
                  <a:moveTo>
                    <a:pt x="0" y="0"/>
                  </a:moveTo>
                  <a:lnTo>
                    <a:pt x="758714" y="0"/>
                  </a:lnTo>
                  <a:cubicBezTo>
                    <a:pt x="729497" y="182913"/>
                    <a:pt x="570695" y="322215"/>
                    <a:pt x="379357" y="322215"/>
                  </a:cubicBezTo>
                  <a:cubicBezTo>
                    <a:pt x="188019" y="322215"/>
                    <a:pt x="29217" y="18291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ja-JP" altLang="en-US" sz="1200"/>
            </a:p>
          </p:txBody>
        </p:sp>
      </p:grpSp>
      <p:sp>
        <p:nvSpPr>
          <p:cNvPr id="76" name="フリーフォーム 75"/>
          <p:cNvSpPr/>
          <p:nvPr userDrawn="1"/>
        </p:nvSpPr>
        <p:spPr>
          <a:xfrm>
            <a:off x="6108820" y="1825291"/>
            <a:ext cx="1184919" cy="1064362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85" name="フリーフォーム 84"/>
          <p:cNvSpPr/>
          <p:nvPr userDrawn="1"/>
        </p:nvSpPr>
        <p:spPr>
          <a:xfrm>
            <a:off x="6671618" y="2560855"/>
            <a:ext cx="791174" cy="1308122"/>
          </a:xfrm>
          <a:custGeom>
            <a:avLst/>
            <a:gdLst>
              <a:gd name="connsiteX0" fmla="*/ 955911 w 1186761"/>
              <a:gd name="connsiteY0" fmla="*/ 0 h 1961880"/>
              <a:gd name="connsiteX1" fmla="*/ 967744 w 1186761"/>
              <a:gd name="connsiteY1" fmla="*/ 21021 h 1961880"/>
              <a:gd name="connsiteX2" fmla="*/ 1186761 w 1186761"/>
              <a:gd name="connsiteY2" fmla="*/ 944799 h 1961880"/>
              <a:gd name="connsiteX3" fmla="*/ 935168 w 1186761"/>
              <a:gd name="connsiteY3" fmla="*/ 1930146 h 1961880"/>
              <a:gd name="connsiteX4" fmla="*/ 916287 w 1186761"/>
              <a:gd name="connsiteY4" fmla="*/ 1961880 h 1961880"/>
              <a:gd name="connsiteX5" fmla="*/ 0 w 1186761"/>
              <a:gd name="connsiteY5" fmla="*/ 1432861 h 1961880"/>
              <a:gd name="connsiteX6" fmla="*/ 8472 w 1186761"/>
              <a:gd name="connsiteY6" fmla="*/ 1418915 h 1961880"/>
              <a:gd name="connsiteX7" fmla="*/ 128607 w 1186761"/>
              <a:gd name="connsiteY7" fmla="*/ 944466 h 1961880"/>
              <a:gd name="connsiteX8" fmla="*/ 59565 w 1186761"/>
              <a:gd name="connsiteY8" fmla="*/ 579492 h 1961880"/>
              <a:gd name="connsiteX9" fmla="*/ 37489 w 1186761"/>
              <a:gd name="connsiteY9" fmla="*/ 530251 h 1961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86761" h="1961880">
                <a:moveTo>
                  <a:pt x="955911" y="0"/>
                </a:moveTo>
                <a:lnTo>
                  <a:pt x="967744" y="21021"/>
                </a:lnTo>
                <a:cubicBezTo>
                  <a:pt x="1107849" y="298703"/>
                  <a:pt x="1186761" y="612536"/>
                  <a:pt x="1186761" y="944799"/>
                </a:cubicBezTo>
                <a:cubicBezTo>
                  <a:pt x="1186761" y="1301938"/>
                  <a:pt x="1095592" y="1637782"/>
                  <a:pt x="935168" y="1930146"/>
                </a:cubicBezTo>
                <a:lnTo>
                  <a:pt x="916287" y="1961880"/>
                </a:lnTo>
                <a:lnTo>
                  <a:pt x="0" y="1432861"/>
                </a:lnTo>
                <a:lnTo>
                  <a:pt x="8472" y="1418915"/>
                </a:lnTo>
                <a:cubicBezTo>
                  <a:pt x="85088" y="1277879"/>
                  <a:pt x="128607" y="1116255"/>
                  <a:pt x="128607" y="944466"/>
                </a:cubicBezTo>
                <a:cubicBezTo>
                  <a:pt x="128607" y="815625"/>
                  <a:pt x="104127" y="692501"/>
                  <a:pt x="59565" y="579492"/>
                </a:cubicBezTo>
                <a:lnTo>
                  <a:pt x="37489" y="53025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87" name="フリーフォーム 86"/>
          <p:cNvSpPr/>
          <p:nvPr userDrawn="1"/>
        </p:nvSpPr>
        <p:spPr>
          <a:xfrm>
            <a:off x="6113900" y="3546117"/>
            <a:ext cx="1157869" cy="1219171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88" name="フリーフォーム 87"/>
          <p:cNvSpPr/>
          <p:nvPr userDrawn="1"/>
        </p:nvSpPr>
        <p:spPr>
          <a:xfrm flipH="1">
            <a:off x="4896042" y="1824846"/>
            <a:ext cx="1184919" cy="1064362"/>
          </a:xfrm>
          <a:custGeom>
            <a:avLst/>
            <a:gdLst>
              <a:gd name="connsiteX0" fmla="*/ 0 w 1777378"/>
              <a:gd name="connsiteY0" fmla="*/ 0 h 1596296"/>
              <a:gd name="connsiteX1" fmla="*/ 187100 w 1777378"/>
              <a:gd name="connsiteY1" fmla="*/ 9447 h 1596296"/>
              <a:gd name="connsiteX2" fmla="*/ 1720375 w 1777378"/>
              <a:gd name="connsiteY2" fmla="*/ 966454 h 1596296"/>
              <a:gd name="connsiteX3" fmla="*/ 1777378 w 1777378"/>
              <a:gd name="connsiteY3" fmla="*/ 1067720 h 1596296"/>
              <a:gd name="connsiteX4" fmla="*/ 861857 w 1777378"/>
              <a:gd name="connsiteY4" fmla="*/ 1596296 h 1596296"/>
              <a:gd name="connsiteX5" fmla="*/ 822105 w 1777378"/>
              <a:gd name="connsiteY5" fmla="*/ 1525677 h 1596296"/>
              <a:gd name="connsiteX6" fmla="*/ 78909 w 1777378"/>
              <a:gd name="connsiteY6" fmla="*/ 1061805 h 1596296"/>
              <a:gd name="connsiteX7" fmla="*/ 0 w 1777378"/>
              <a:gd name="connsiteY7" fmla="*/ 1057821 h 15962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7378" h="1596296">
                <a:moveTo>
                  <a:pt x="0" y="0"/>
                </a:moveTo>
                <a:lnTo>
                  <a:pt x="187100" y="9447"/>
                </a:lnTo>
                <a:cubicBezTo>
                  <a:pt x="834286" y="75173"/>
                  <a:pt x="1392628" y="441426"/>
                  <a:pt x="1720375" y="966454"/>
                </a:cubicBezTo>
                <a:lnTo>
                  <a:pt x="1777378" y="1067720"/>
                </a:lnTo>
                <a:lnTo>
                  <a:pt x="861857" y="1596296"/>
                </a:lnTo>
                <a:lnTo>
                  <a:pt x="822105" y="1525677"/>
                </a:lnTo>
                <a:cubicBezTo>
                  <a:pt x="663243" y="1271190"/>
                  <a:pt x="392608" y="1093663"/>
                  <a:pt x="78909" y="1061805"/>
                </a:cubicBezTo>
                <a:lnTo>
                  <a:pt x="0" y="105782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90" name="フリーフォーム 89"/>
          <p:cNvSpPr/>
          <p:nvPr userDrawn="1"/>
        </p:nvSpPr>
        <p:spPr>
          <a:xfrm flipH="1">
            <a:off x="4918012" y="3545672"/>
            <a:ext cx="1157869" cy="1219171"/>
          </a:xfrm>
          <a:custGeom>
            <a:avLst/>
            <a:gdLst>
              <a:gd name="connsiteX0" fmla="*/ 820151 w 1736803"/>
              <a:gd name="connsiteY0" fmla="*/ 0 h 1828474"/>
              <a:gd name="connsiteX1" fmla="*/ 1736803 w 1736803"/>
              <a:gd name="connsiteY1" fmla="*/ 529229 h 1828474"/>
              <a:gd name="connsiteX2" fmla="*/ 1706134 w 1736803"/>
              <a:gd name="connsiteY2" fmla="*/ 580773 h 1828474"/>
              <a:gd name="connsiteX3" fmla="*/ 863426 w 1736803"/>
              <a:gd name="connsiteY3" fmla="*/ 1323103 h 1828474"/>
              <a:gd name="connsiteX4" fmla="*/ 863426 w 1736803"/>
              <a:gd name="connsiteY4" fmla="*/ 1656254 h 1828474"/>
              <a:gd name="connsiteX5" fmla="*/ 691206 w 1736803"/>
              <a:gd name="connsiteY5" fmla="*/ 1828474 h 1828474"/>
              <a:gd name="connsiteX6" fmla="*/ 0 w 1736803"/>
              <a:gd name="connsiteY6" fmla="*/ 1828474 h 1828474"/>
              <a:gd name="connsiteX7" fmla="*/ 0 w 1736803"/>
              <a:gd name="connsiteY7" fmla="*/ 466443 h 1828474"/>
              <a:gd name="connsiteX8" fmla="*/ 103912 w 1736803"/>
              <a:gd name="connsiteY8" fmla="*/ 459888 h 1828474"/>
              <a:gd name="connsiteX9" fmla="*/ 802510 w 1736803"/>
              <a:gd name="connsiteY9" fmla="*/ 29039 h 1828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736803" h="1828474">
                <a:moveTo>
                  <a:pt x="820151" y="0"/>
                </a:moveTo>
                <a:lnTo>
                  <a:pt x="1736803" y="529229"/>
                </a:lnTo>
                <a:lnTo>
                  <a:pt x="1706134" y="580773"/>
                </a:lnTo>
                <a:cubicBezTo>
                  <a:pt x="1500692" y="900188"/>
                  <a:pt x="1208884" y="1158671"/>
                  <a:pt x="863426" y="1323103"/>
                </a:cubicBezTo>
                <a:lnTo>
                  <a:pt x="863426" y="1656254"/>
                </a:lnTo>
                <a:cubicBezTo>
                  <a:pt x="863426" y="1751369"/>
                  <a:pt x="786321" y="1828474"/>
                  <a:pt x="691206" y="1828474"/>
                </a:cubicBezTo>
                <a:lnTo>
                  <a:pt x="0" y="1828474"/>
                </a:lnTo>
                <a:lnTo>
                  <a:pt x="0" y="466443"/>
                </a:lnTo>
                <a:lnTo>
                  <a:pt x="103912" y="459888"/>
                </a:lnTo>
                <a:cubicBezTo>
                  <a:pt x="394509" y="422949"/>
                  <a:pt x="645995" y="260712"/>
                  <a:pt x="802510" y="2903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0960" tIns="30480" rIns="60960" bIns="304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ja-JP" altLang="en-US" sz="1200"/>
          </a:p>
        </p:txBody>
      </p:sp>
      <p:sp>
        <p:nvSpPr>
          <p:cNvPr id="93" name="図プレースホルダー 25"/>
          <p:cNvSpPr>
            <a:spLocks noGrp="1"/>
          </p:cNvSpPr>
          <p:nvPr>
            <p:ph type="pic" sz="quarter" idx="14" hasCustomPrompt="1"/>
          </p:nvPr>
        </p:nvSpPr>
        <p:spPr>
          <a:xfrm>
            <a:off x="6404133" y="2137949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4" name="図プレースホルダー 25"/>
          <p:cNvSpPr>
            <a:spLocks noGrp="1"/>
          </p:cNvSpPr>
          <p:nvPr>
            <p:ph type="pic" sz="quarter" idx="15" hasCustomPrompt="1"/>
          </p:nvPr>
        </p:nvSpPr>
        <p:spPr>
          <a:xfrm>
            <a:off x="6903573" y="3048447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5" name="図プレースホルダー 25"/>
          <p:cNvSpPr>
            <a:spLocks noGrp="1"/>
          </p:cNvSpPr>
          <p:nvPr>
            <p:ph type="pic" sz="quarter" idx="16" hasCustomPrompt="1"/>
          </p:nvPr>
        </p:nvSpPr>
        <p:spPr>
          <a:xfrm>
            <a:off x="6404133" y="3873432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6" name="図プレースホルダー 25"/>
          <p:cNvSpPr>
            <a:spLocks noGrp="1"/>
          </p:cNvSpPr>
          <p:nvPr>
            <p:ph type="pic" sz="quarter" idx="17" hasCustomPrompt="1"/>
          </p:nvPr>
        </p:nvSpPr>
        <p:spPr>
          <a:xfrm>
            <a:off x="5418363" y="3873432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7" name="図プレースホルダー 25"/>
          <p:cNvSpPr>
            <a:spLocks noGrp="1"/>
          </p:cNvSpPr>
          <p:nvPr>
            <p:ph type="pic" sz="quarter" idx="18" hasCustomPrompt="1"/>
          </p:nvPr>
        </p:nvSpPr>
        <p:spPr>
          <a:xfrm>
            <a:off x="4958943" y="3044851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8" name="図プレースホルダー 25"/>
          <p:cNvSpPr>
            <a:spLocks noGrp="1"/>
          </p:cNvSpPr>
          <p:nvPr>
            <p:ph type="pic" sz="quarter" idx="19" hasCustomPrompt="1"/>
          </p:nvPr>
        </p:nvSpPr>
        <p:spPr>
          <a:xfrm>
            <a:off x="5418363" y="2137949"/>
            <a:ext cx="327264" cy="327314"/>
          </a:xfrm>
        </p:spPr>
        <p:txBody>
          <a:bodyPr>
            <a:normAutofit/>
          </a:bodyPr>
          <a:lstStyle>
            <a:lvl1pPr>
              <a:defRPr sz="733">
                <a:solidFill>
                  <a:schemeClr val="bg1"/>
                </a:solidFill>
              </a:defRPr>
            </a:lvl1pPr>
          </a:lstStyle>
          <a:p>
            <a:r>
              <a:rPr kumimoji="1" lang="en-US" altLang="ja-JP" dirty="0"/>
              <a:t>Icon</a:t>
            </a:r>
            <a:endParaRPr kumimoji="1" lang="ja-JP" altLang="en-US" dirty="0"/>
          </a:p>
        </p:txBody>
      </p:sp>
      <p:sp>
        <p:nvSpPr>
          <p:cNvPr id="99" name="テキスト プレースホルダー 12"/>
          <p:cNvSpPr>
            <a:spLocks noGrp="1"/>
          </p:cNvSpPr>
          <p:nvPr>
            <p:ph type="body" sz="quarter" idx="12" hasCustomPrompt="1"/>
          </p:nvPr>
        </p:nvSpPr>
        <p:spPr>
          <a:xfrm>
            <a:off x="4036626" y="5912113"/>
            <a:ext cx="4118749" cy="357264"/>
          </a:xfrm>
        </p:spPr>
        <p:txBody>
          <a:bodyPr>
            <a:normAutofit/>
          </a:bodyPr>
          <a:lstStyle>
            <a:lvl1pPr algn="ctr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0" name="テキスト プレースホルダー 12"/>
          <p:cNvSpPr>
            <a:spLocks noGrp="1"/>
          </p:cNvSpPr>
          <p:nvPr>
            <p:ph type="body" sz="quarter" idx="20" hasCustomPrompt="1"/>
          </p:nvPr>
        </p:nvSpPr>
        <p:spPr>
          <a:xfrm>
            <a:off x="4036626" y="5552199"/>
            <a:ext cx="4118749" cy="391287"/>
          </a:xfrm>
        </p:spPr>
        <p:txBody>
          <a:bodyPr anchor="b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5" name="テキスト プレースホルダー 12"/>
          <p:cNvSpPr>
            <a:spLocks noGrp="1"/>
          </p:cNvSpPr>
          <p:nvPr>
            <p:ph type="body" sz="quarter" idx="21" hasCustomPrompt="1"/>
          </p:nvPr>
        </p:nvSpPr>
        <p:spPr>
          <a:xfrm>
            <a:off x="7829485" y="4459222"/>
            <a:ext cx="3072647" cy="60918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6" name="テキスト プレースホルダー 12"/>
          <p:cNvSpPr>
            <a:spLocks noGrp="1"/>
          </p:cNvSpPr>
          <p:nvPr>
            <p:ph type="body" sz="quarter" idx="22" hasCustomPrompt="1"/>
          </p:nvPr>
        </p:nvSpPr>
        <p:spPr>
          <a:xfrm>
            <a:off x="7829486" y="4127562"/>
            <a:ext cx="3072647" cy="36303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7" name="テキスト プレースホルダー 12"/>
          <p:cNvSpPr>
            <a:spLocks noGrp="1"/>
          </p:cNvSpPr>
          <p:nvPr>
            <p:ph type="body" sz="quarter" idx="23" hasCustomPrompt="1"/>
          </p:nvPr>
        </p:nvSpPr>
        <p:spPr>
          <a:xfrm>
            <a:off x="7829485" y="3133443"/>
            <a:ext cx="3072647" cy="60918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08" name="テキスト プレースホルダー 12"/>
          <p:cNvSpPr>
            <a:spLocks noGrp="1"/>
          </p:cNvSpPr>
          <p:nvPr>
            <p:ph type="body" sz="quarter" idx="24" hasCustomPrompt="1"/>
          </p:nvPr>
        </p:nvSpPr>
        <p:spPr>
          <a:xfrm>
            <a:off x="7829485" y="2801783"/>
            <a:ext cx="3072647" cy="36303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09" name="テキスト プレースホルダー 12"/>
          <p:cNvSpPr>
            <a:spLocks noGrp="1"/>
          </p:cNvSpPr>
          <p:nvPr>
            <p:ph type="body" sz="quarter" idx="25" hasCustomPrompt="1"/>
          </p:nvPr>
        </p:nvSpPr>
        <p:spPr>
          <a:xfrm>
            <a:off x="7340649" y="1770158"/>
            <a:ext cx="3072647" cy="609181"/>
          </a:xfrm>
        </p:spPr>
        <p:txBody>
          <a:bodyPr>
            <a:normAutofit/>
          </a:bodyPr>
          <a:lstStyle>
            <a:lvl1pPr algn="l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0" name="テキスト プレースホルダー 12"/>
          <p:cNvSpPr>
            <a:spLocks noGrp="1"/>
          </p:cNvSpPr>
          <p:nvPr>
            <p:ph type="body" sz="quarter" idx="26" hasCustomPrompt="1"/>
          </p:nvPr>
        </p:nvSpPr>
        <p:spPr>
          <a:xfrm>
            <a:off x="7340649" y="1438497"/>
            <a:ext cx="3072647" cy="363033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1" name="テキスト プレースホルダー 12"/>
          <p:cNvSpPr>
            <a:spLocks noGrp="1"/>
          </p:cNvSpPr>
          <p:nvPr>
            <p:ph type="body" sz="quarter" idx="27" hasCustomPrompt="1"/>
          </p:nvPr>
        </p:nvSpPr>
        <p:spPr>
          <a:xfrm>
            <a:off x="1654341" y="1770158"/>
            <a:ext cx="3072647" cy="60918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2" name="テキスト プレースホルダー 12"/>
          <p:cNvSpPr>
            <a:spLocks noGrp="1"/>
          </p:cNvSpPr>
          <p:nvPr>
            <p:ph type="body" sz="quarter" idx="28" hasCustomPrompt="1"/>
          </p:nvPr>
        </p:nvSpPr>
        <p:spPr>
          <a:xfrm>
            <a:off x="1654342" y="1451382"/>
            <a:ext cx="3072647" cy="350148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3" name="テキスト プレースホルダー 12"/>
          <p:cNvSpPr>
            <a:spLocks noGrp="1"/>
          </p:cNvSpPr>
          <p:nvPr>
            <p:ph type="body" sz="quarter" idx="29" hasCustomPrompt="1"/>
          </p:nvPr>
        </p:nvSpPr>
        <p:spPr>
          <a:xfrm>
            <a:off x="1252711" y="3133161"/>
            <a:ext cx="3072647" cy="60918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4" name="テキスト プレースホルダー 12"/>
          <p:cNvSpPr>
            <a:spLocks noGrp="1"/>
          </p:cNvSpPr>
          <p:nvPr>
            <p:ph type="body" sz="quarter" idx="30" hasCustomPrompt="1"/>
          </p:nvPr>
        </p:nvSpPr>
        <p:spPr>
          <a:xfrm>
            <a:off x="1252711" y="2814386"/>
            <a:ext cx="3072647" cy="350148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115" name="テキスト プレースホルダー 12"/>
          <p:cNvSpPr>
            <a:spLocks noGrp="1"/>
          </p:cNvSpPr>
          <p:nvPr>
            <p:ph type="body" sz="quarter" idx="31" hasCustomPrompt="1"/>
          </p:nvPr>
        </p:nvSpPr>
        <p:spPr>
          <a:xfrm>
            <a:off x="1306265" y="4459294"/>
            <a:ext cx="3072647" cy="609181"/>
          </a:xfrm>
        </p:spPr>
        <p:txBody>
          <a:bodyPr>
            <a:normAutofit/>
          </a:bodyPr>
          <a:lstStyle>
            <a:lvl1pPr algn="r">
              <a:spcBef>
                <a:spcPts val="0"/>
              </a:spcBef>
              <a:defRPr sz="1200" baseline="0"/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116" name="テキスト プレースホルダー 12"/>
          <p:cNvSpPr>
            <a:spLocks noGrp="1"/>
          </p:cNvSpPr>
          <p:nvPr>
            <p:ph type="body" sz="quarter" idx="32" hasCustomPrompt="1"/>
          </p:nvPr>
        </p:nvSpPr>
        <p:spPr>
          <a:xfrm>
            <a:off x="1306265" y="4140518"/>
            <a:ext cx="3072647" cy="350148"/>
          </a:xfrm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spcBef>
                <a:spcPts val="0"/>
              </a:spcBef>
              <a:defRPr sz="1867" baseline="0">
                <a:solidFill>
                  <a:schemeClr val="tx2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cxnSp>
        <p:nvCxnSpPr>
          <p:cNvPr id="118" name="直線コネクタ 117"/>
          <p:cNvCxnSpPr>
            <a:stCxn id="93" idx="0"/>
            <a:endCxn id="110" idx="1"/>
          </p:cNvCxnSpPr>
          <p:nvPr userDrawn="1"/>
        </p:nvCxnSpPr>
        <p:spPr>
          <a:xfrm rot="5400000" flipH="1" flipV="1">
            <a:off x="6695239" y="1492540"/>
            <a:ext cx="517935" cy="772883"/>
          </a:xfrm>
          <a:prstGeom prst="bentConnector2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直線コネクタ 122"/>
          <p:cNvCxnSpPr>
            <a:stCxn id="94" idx="3"/>
            <a:endCxn id="108" idx="1"/>
          </p:cNvCxnSpPr>
          <p:nvPr userDrawn="1"/>
        </p:nvCxnSpPr>
        <p:spPr>
          <a:xfrm flipV="1">
            <a:off x="7230837" y="2983299"/>
            <a:ext cx="598648" cy="228805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直線コネクタ 125"/>
          <p:cNvCxnSpPr>
            <a:stCxn id="95" idx="3"/>
            <a:endCxn id="106" idx="1"/>
          </p:cNvCxnSpPr>
          <p:nvPr userDrawn="1"/>
        </p:nvCxnSpPr>
        <p:spPr>
          <a:xfrm>
            <a:off x="6731397" y="4037089"/>
            <a:ext cx="1098088" cy="271989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直線コネクタ 128"/>
          <p:cNvCxnSpPr>
            <a:stCxn id="116" idx="3"/>
            <a:endCxn id="96" idx="1"/>
          </p:cNvCxnSpPr>
          <p:nvPr userDrawn="1"/>
        </p:nvCxnSpPr>
        <p:spPr>
          <a:xfrm flipV="1">
            <a:off x="4378913" y="4037089"/>
            <a:ext cx="1039451" cy="278504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直線コネクタ 131"/>
          <p:cNvCxnSpPr>
            <a:stCxn id="114" idx="3"/>
            <a:endCxn id="97" idx="1"/>
          </p:cNvCxnSpPr>
          <p:nvPr userDrawn="1"/>
        </p:nvCxnSpPr>
        <p:spPr>
          <a:xfrm>
            <a:off x="4325358" y="2989460"/>
            <a:ext cx="633585" cy="219048"/>
          </a:xfrm>
          <a:prstGeom prst="bentConnector3">
            <a:avLst>
              <a:gd name="adj1" fmla="val 50000"/>
            </a:avLst>
          </a:prstGeom>
          <a:ln w="190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直線コネクタ 134"/>
          <p:cNvCxnSpPr>
            <a:stCxn id="112" idx="3"/>
            <a:endCxn id="98" idx="0"/>
          </p:cNvCxnSpPr>
          <p:nvPr userDrawn="1"/>
        </p:nvCxnSpPr>
        <p:spPr>
          <a:xfrm>
            <a:off x="4726989" y="1626456"/>
            <a:ext cx="855007" cy="511492"/>
          </a:xfrm>
          <a:prstGeom prst="bentConnector2">
            <a:avLst/>
          </a:prstGeom>
          <a:ln w="1905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2495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75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75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75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75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75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75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75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75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75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75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75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75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75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75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7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49" presetClass="entr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750"/>
                            </p:stCondLst>
                            <p:childTnLst>
                              <p:par>
                                <p:cTn id="134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250"/>
                            </p:stCondLst>
                            <p:childTnLst>
                              <p:par>
                                <p:cTn id="1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1" dur="500"/>
                                        <p:tgtEl>
                                          <p:spTgt spid="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750"/>
                            </p:stCondLst>
                            <p:childTnLst>
                              <p:par>
                                <p:cTn id="1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2250"/>
                            </p:stCondLst>
                            <p:childTnLst>
                              <p:par>
                                <p:cTn id="147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2750"/>
                            </p:stCondLst>
                            <p:childTnLst>
                              <p:par>
                                <p:cTn id="1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4" dur="5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5" fill="hold">
                            <p:stCondLst>
                              <p:cond delay="3250"/>
                            </p:stCondLst>
                            <p:childTnLst>
                              <p:par>
                                <p:cTn id="1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9" fill="hold">
                            <p:stCondLst>
                              <p:cond delay="3750"/>
                            </p:stCondLst>
                            <p:childTnLst>
                              <p:par>
                                <p:cTn id="160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4250"/>
                            </p:stCondLst>
                            <p:childTnLst>
                              <p:par>
                                <p:cTn id="1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7" dur="500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4750"/>
                            </p:stCondLst>
                            <p:childTnLst>
                              <p:par>
                                <p:cTn id="16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250"/>
                            </p:stCondLst>
                            <p:childTnLst>
                              <p:par>
                                <p:cTn id="17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6" dur="500" fill="hold"/>
                                        <p:tgtEl>
                                          <p:spTgt spid="1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7" fill="hold">
                            <p:stCondLst>
                              <p:cond delay="5750"/>
                            </p:stCondLst>
                            <p:childTnLst>
                              <p:par>
                                <p:cTn id="1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0" dur="500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1" fill="hold">
                            <p:stCondLst>
                              <p:cond delay="6250"/>
                            </p:stCondLst>
                            <p:childTnLst>
                              <p:par>
                                <p:cTn id="182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6750"/>
                            </p:stCondLst>
                            <p:childTnLst>
                              <p:par>
                                <p:cTn id="186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8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9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7250"/>
                            </p:stCondLst>
                            <p:childTnLst>
                              <p:par>
                                <p:cTn id="19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3" dur="500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4" fill="hold">
                            <p:stCondLst>
                              <p:cond delay="7750"/>
                            </p:stCondLst>
                            <p:childTnLst>
                              <p:par>
                                <p:cTn id="19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8250"/>
                            </p:stCondLst>
                            <p:childTnLst>
                              <p:par>
                                <p:cTn id="199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1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2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8750"/>
                            </p:stCondLst>
                            <p:childTnLst>
                              <p:par>
                                <p:cTn id="20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6" dur="500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7" fill="hold">
                            <p:stCondLst>
                              <p:cond delay="9250"/>
                            </p:stCondLst>
                            <p:childTnLst>
                              <p:par>
                                <p:cTn id="20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0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9750"/>
                            </p:stCondLst>
                            <p:childTnLst>
                              <p:par>
                                <p:cTn id="212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4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5" dur="500" fill="hold"/>
                                        <p:tgtEl>
                                          <p:spTgt spid="1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10250"/>
                            </p:stCondLst>
                            <p:childTnLst>
                              <p:par>
                                <p:cTn id="2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9" dur="500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89" grpId="1" animBg="1"/>
      <p:bldP spid="51" grpId="0" animBg="1"/>
      <p:bldP spid="76" grpId="0" animBg="1"/>
      <p:bldP spid="76" grpId="1" animBg="1"/>
      <p:bldP spid="85" grpId="0" animBg="1"/>
      <p:bldP spid="85" grpId="1" animBg="1"/>
      <p:bldP spid="87" grpId="0" animBg="1"/>
      <p:bldP spid="87" grpId="1" animBg="1"/>
      <p:bldP spid="88" grpId="0" animBg="1"/>
      <p:bldP spid="88" grpId="1" animBg="1"/>
      <p:bldP spid="90" grpId="0" animBg="1"/>
      <p:bldP spid="90" grpId="1" animBg="1"/>
      <p:bldP spid="93" grpId="0"/>
      <p:bldP spid="93" grpId="1"/>
      <p:bldP spid="94" grpId="0"/>
      <p:bldP spid="94" grpId="1"/>
      <p:bldP spid="95" grpId="0"/>
      <p:bldP spid="95" grpId="1"/>
      <p:bldP spid="96" grpId="0"/>
      <p:bldP spid="96" grpId="1"/>
      <p:bldP spid="97" grpId="0"/>
      <p:bldP spid="97" grpId="1"/>
      <p:bldP spid="98" grpId="0"/>
      <p:bldP spid="98" grpId="1"/>
      <p:bldP spid="9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9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0" grpId="0" build="p">
        <p:tmplLst>
          <p:tmpl lvl="1">
            <p:tnLst>
              <p:par>
                <p:cTn presetID="2" presetClass="entr" presetSubtype="4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7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08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9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0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1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2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3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4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15" grpId="0" build="p">
        <p:tmplLst>
          <p:tmpl lvl="1">
            <p:tnLst>
              <p:par>
                <p:cTn presetID="22" presetClass="entr" presetSubtype="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right)">
                      <p:cBhvr>
                        <p:cTn dur="500"/>
                        <p:tgtEl>
                          <p:spTgt spid="1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16" grpId="0" build="p">
        <p:tmplLst>
          <p:tmpl lvl="1">
            <p:tnLst>
              <p:par>
                <p:cTn presetID="2" presetClass="entr" presetSubtype="8" decel="10000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1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>
    <p:ext uri="{DCECCB84-F9BA-43D5-87BE-67443E8EF086}">
      <p15:sldGuideLst xmlns:p15="http://schemas.microsoft.com/office/powerpoint/2012/main">
        <p15:guide id="1" orient="horz" pos="3240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ullscreen Image, Heading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図プレースホルダー 3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>
              <a:defRPr baseline="0"/>
            </a:lvl1pPr>
          </a:lstStyle>
          <a:p>
            <a:r>
              <a:rPr kumimoji="1" lang="en-US" altLang="ja-JP" dirty="0"/>
              <a:t>Add a full screen image</a:t>
            </a:r>
            <a:endParaRPr kumimoji="1" lang="ja-JP" altLang="en-US" dirty="0"/>
          </a:p>
        </p:txBody>
      </p:sp>
      <p:sp>
        <p:nvSpPr>
          <p:cNvPr id="4" name="テキスト プレースホルダー 5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0" y="0"/>
            <a:ext cx="6096000" cy="6858000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5" name="テキスト プレースホルダー 12"/>
          <p:cNvSpPr>
            <a:spLocks noGrp="1"/>
          </p:cNvSpPr>
          <p:nvPr>
            <p:ph type="body" sz="quarter" idx="14" hasCustomPrompt="1"/>
          </p:nvPr>
        </p:nvSpPr>
        <p:spPr>
          <a:xfrm>
            <a:off x="6814915" y="735504"/>
            <a:ext cx="4658171" cy="2566522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spcBef>
                <a:spcPts val="0"/>
              </a:spcBef>
              <a:defRPr sz="3600" baseline="0">
                <a:solidFill>
                  <a:schemeClr val="bg1"/>
                </a:solidFill>
                <a:latin typeface="Ubuntu Medium" panose="020B0604030602030204" pitchFamily="34" charset="0"/>
              </a:defRPr>
            </a:lvl1pPr>
          </a:lstStyle>
          <a:p>
            <a:pPr lvl="0"/>
            <a:r>
              <a:rPr kumimoji="1" lang="en-US" altLang="ja-JP" dirty="0"/>
              <a:t>Heading Goes Here</a:t>
            </a:r>
            <a:endParaRPr kumimoji="1" lang="ja-JP" altLang="en-US" dirty="0"/>
          </a:p>
        </p:txBody>
      </p:sp>
      <p:sp>
        <p:nvSpPr>
          <p:cNvPr id="6" name="テキスト プレースホルダー 12"/>
          <p:cNvSpPr>
            <a:spLocks noGrp="1"/>
          </p:cNvSpPr>
          <p:nvPr>
            <p:ph type="body" sz="quarter" idx="15" hasCustomPrompt="1"/>
          </p:nvPr>
        </p:nvSpPr>
        <p:spPr>
          <a:xfrm>
            <a:off x="6814915" y="3516656"/>
            <a:ext cx="4658171" cy="2676552"/>
          </a:xfrm>
        </p:spPr>
        <p:txBody>
          <a:bodyPr>
            <a:normAutofit/>
          </a:bodyPr>
          <a:lstStyle>
            <a:lvl1pPr marL="228611" indent="-228611" algn="l">
              <a:spcBef>
                <a:spcPts val="800"/>
              </a:spcBef>
              <a:buFont typeface="Wingdings" panose="05000000000000000000" pitchFamily="2" charset="2"/>
              <a:buChar char="n"/>
              <a:defRPr sz="1333" baseline="0">
                <a:solidFill>
                  <a:schemeClr val="bg1"/>
                </a:solidFill>
              </a:defRPr>
            </a:lvl1pPr>
          </a:lstStyle>
          <a:p>
            <a:pPr lvl="0"/>
            <a:r>
              <a:rPr kumimoji="1" lang="en-US" altLang="ja-JP" dirty="0"/>
              <a:t>Text goes here</a:t>
            </a:r>
            <a:endParaRPr kumimoji="1" lang="ja-JP" altLang="en-US" dirty="0"/>
          </a:p>
        </p:txBody>
      </p:sp>
      <p:sp>
        <p:nvSpPr>
          <p:cNvPr id="7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5664000" y="6425933"/>
            <a:ext cx="432000" cy="432067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8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5232000" y="5993867"/>
            <a:ext cx="432000" cy="432067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9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5664000" y="5561800"/>
            <a:ext cx="432000" cy="432067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  <p:sp>
        <p:nvSpPr>
          <p:cNvPr id="10" name="テキスト プレースホルダー 5"/>
          <p:cNvSpPr>
            <a:spLocks noGrp="1"/>
          </p:cNvSpPr>
          <p:nvPr>
            <p:ph type="body" sz="quarter" idx="19" hasCustomPrompt="1"/>
          </p:nvPr>
        </p:nvSpPr>
        <p:spPr>
          <a:xfrm>
            <a:off x="4800000" y="6425933"/>
            <a:ext cx="432000" cy="432067"/>
          </a:xfrm>
          <a:solidFill>
            <a:schemeClr val="accent1">
              <a:alpha val="70000"/>
            </a:schemeClr>
          </a:solidFill>
        </p:spPr>
        <p:txBody>
          <a:bodyPr/>
          <a:lstStyle/>
          <a:p>
            <a:pPr lvl="0"/>
            <a:r>
              <a:rPr kumimoji="1" lang="en-US" altLang="ja-JP" dirty="0"/>
              <a:t> 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297530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75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 animBg="1">
        <p:tmplLst>
          <p:tmpl>
            <p:tnLst>
              <p:par>
                <p:cTn presetID="22" presetClass="entr" presetSubtype="4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down)">
                      <p:cBhvr>
                        <p:cTn dur="500"/>
                        <p:tgtEl>
                          <p:spTgt spid="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2" presetClass="entr" presetSubtype="4" decel="100000" fill="hold" nodeType="withEffect">
                  <p:stCondLst>
                    <p:cond delay="750"/>
                  </p:stCondLst>
                  <p:iterate type="wd">
                    <p:tmPct val="10000"/>
                  </p:iterate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" grpId="0">
        <p:tmplLst>
          <p:tmpl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>
        <p:tmplLst>
          <p:tmpl>
            <p:tnLst>
              <p:par>
                <p:cTn presetID="2" presetClass="entr" presetSubtype="9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8" grpId="0" animBg="1">
        <p:tmplLst>
          <p:tmpl>
            <p:tnLst>
              <p:par>
                <p:cTn presetID="2" presetClass="entr" presetSubtype="12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8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1+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9" grpId="0" animBg="1">
        <p:tmplLst>
          <p:tmpl>
            <p:tnLst>
              <p:par>
                <p:cTn presetID="2" presetClass="entr" presetSubtype="1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0" grpId="0" animBg="1">
        <p:tmplLst>
          <p:tmpl>
            <p:tnLst>
              <p:par>
                <p:cTn presetID="2" presetClass="entr" presetSubtype="3" decel="10000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750" fill="hold"/>
                        <p:tgtEl>
                          <p:spTgt spid="10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0-#ppt_h/2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orient="horz" pos="3239">
          <p15:clr>
            <a:srgbClr val="FBAE40"/>
          </p15:clr>
        </p15:guide>
        <p15:guide id="2" pos="576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лавие и съдържа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899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лавка на секц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490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е съдържани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198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4" name="Контейнер за съдържание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5" name="Текстов контейне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6" name="Контейнер за съдържание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7" name="Контейнер за 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8" name="Контейнер за долния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Контейнер за номер на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74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Само заглав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4" name="Контейнер за долния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Контейнер за номер на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1165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разе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3" name="Контейнер за долния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Контейнер за номер на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936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Съдържание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съдържание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945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Картина с на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лавие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Контейнер за картина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ов контейне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bg-BG"/>
              <a:t>Редактиране на стиловете на текста в образеца</a:t>
            </a:r>
          </a:p>
        </p:txBody>
      </p:sp>
      <p:sp>
        <p:nvSpPr>
          <p:cNvPr id="5" name="Контейнер за 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6" name="Контейнер за долния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Контейнер за номер на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476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Контейнер за заглавие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bg-BG"/>
              <a:t>Редакт. стил загл. образец</a:t>
            </a:r>
            <a:endParaRPr lang="en-US"/>
          </a:p>
        </p:txBody>
      </p:sp>
      <p:sp>
        <p:nvSpPr>
          <p:cNvPr id="3" name="Текстов контейне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bg-BG"/>
              <a:t>Редактиране на стиловете на текста в образеца</a:t>
            </a:r>
          </a:p>
          <a:p>
            <a:pPr lvl="1"/>
            <a:r>
              <a:rPr lang="bg-BG"/>
              <a:t>Второ ниво</a:t>
            </a:r>
          </a:p>
          <a:p>
            <a:pPr lvl="2"/>
            <a:r>
              <a:rPr lang="bg-BG"/>
              <a:t>Трето ниво</a:t>
            </a:r>
          </a:p>
          <a:p>
            <a:pPr lvl="3"/>
            <a:r>
              <a:rPr lang="bg-BG"/>
              <a:t>Четвърто ниво</a:t>
            </a:r>
          </a:p>
          <a:p>
            <a:pPr lvl="4"/>
            <a:r>
              <a:rPr lang="bg-BG"/>
              <a:t>Пето ниво</a:t>
            </a:r>
            <a:endParaRPr lang="en-US"/>
          </a:p>
        </p:txBody>
      </p:sp>
      <p:sp>
        <p:nvSpPr>
          <p:cNvPr id="4" name="Контейнер за 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39E954-89F3-4976-8713-6DBCDFC9ECE0}" type="datetimeFigureOut">
              <a:rPr lang="en-US" smtClean="0"/>
              <a:t>3/17/2019</a:t>
            </a:fld>
            <a:endParaRPr lang="en-US"/>
          </a:p>
        </p:txBody>
      </p:sp>
      <p:sp>
        <p:nvSpPr>
          <p:cNvPr id="5" name="Контейнер за долния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Контейнер за номер на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9C0BB7-41F2-4594-99FE-314C21DD50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0886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  <p:sldLayoutId id="2147483668" r:id="rId13"/>
    <p:sldLayoutId id="214748366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roboticsv1.000webhostapp.com/" TargetMode="Externa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/>
        </p:nvSpPr>
        <p:spPr>
          <a:xfrm>
            <a:off x="0" y="0"/>
            <a:ext cx="15887700" cy="6858000"/>
          </a:xfrm>
          <a:custGeom>
            <a:avLst/>
            <a:gdLst>
              <a:gd name="connsiteX0" fmla="*/ 0 w 15887700"/>
              <a:gd name="connsiteY0" fmla="*/ 0 h 6858000"/>
              <a:gd name="connsiteX1" fmla="*/ 7829550 w 15887700"/>
              <a:gd name="connsiteY1" fmla="*/ 0 h 6858000"/>
              <a:gd name="connsiteX2" fmla="*/ 15887700 w 15887700"/>
              <a:gd name="connsiteY2" fmla="*/ 3429000 h 6858000"/>
              <a:gd name="connsiteX3" fmla="*/ 7829550 w 15887700"/>
              <a:gd name="connsiteY3" fmla="*/ 6858000 h 6858000"/>
              <a:gd name="connsiteX4" fmla="*/ 0 w 158877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87700" h="6858000">
                <a:moveTo>
                  <a:pt x="0" y="0"/>
                </a:moveTo>
                <a:lnTo>
                  <a:pt x="7829550" y="0"/>
                </a:lnTo>
                <a:lnTo>
                  <a:pt x="15887700" y="3429000"/>
                </a:lnTo>
                <a:lnTo>
                  <a:pt x="782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8" name="Freeform 7"/>
          <p:cNvSpPr/>
          <p:nvPr/>
        </p:nvSpPr>
        <p:spPr>
          <a:xfrm flipH="1">
            <a:off x="-704850" y="0"/>
            <a:ext cx="12896850" cy="6858000"/>
          </a:xfrm>
          <a:custGeom>
            <a:avLst/>
            <a:gdLst>
              <a:gd name="connsiteX0" fmla="*/ 0 w 12896850"/>
              <a:gd name="connsiteY0" fmla="*/ 0 h 6858000"/>
              <a:gd name="connsiteX1" fmla="*/ 4838700 w 12896850"/>
              <a:gd name="connsiteY1" fmla="*/ 0 h 6858000"/>
              <a:gd name="connsiteX2" fmla="*/ 12896850 w 12896850"/>
              <a:gd name="connsiteY2" fmla="*/ 3429000 h 6858000"/>
              <a:gd name="connsiteX3" fmla="*/ 4838700 w 12896850"/>
              <a:gd name="connsiteY3" fmla="*/ 6858000 h 6858000"/>
              <a:gd name="connsiteX4" fmla="*/ 0 w 1289685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896850" h="6858000">
                <a:moveTo>
                  <a:pt x="0" y="0"/>
                </a:moveTo>
                <a:lnTo>
                  <a:pt x="4838700" y="0"/>
                </a:lnTo>
                <a:lnTo>
                  <a:pt x="12896850" y="3429000"/>
                </a:lnTo>
                <a:lnTo>
                  <a:pt x="48387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BCDC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11" name="Freeform 10"/>
          <p:cNvSpPr/>
          <p:nvPr/>
        </p:nvSpPr>
        <p:spPr>
          <a:xfrm>
            <a:off x="0" y="0"/>
            <a:ext cx="20326350" cy="6858000"/>
          </a:xfrm>
          <a:custGeom>
            <a:avLst/>
            <a:gdLst>
              <a:gd name="connsiteX0" fmla="*/ 0 w 20326350"/>
              <a:gd name="connsiteY0" fmla="*/ 0 h 6858000"/>
              <a:gd name="connsiteX1" fmla="*/ 4438651 w 20326350"/>
              <a:gd name="connsiteY1" fmla="*/ 0 h 6858000"/>
              <a:gd name="connsiteX2" fmla="*/ 12268200 w 20326350"/>
              <a:gd name="connsiteY2" fmla="*/ 0 h 6858000"/>
              <a:gd name="connsiteX3" fmla="*/ 20326350 w 20326350"/>
              <a:gd name="connsiteY3" fmla="*/ 3429000 h 6858000"/>
              <a:gd name="connsiteX4" fmla="*/ 12268200 w 20326350"/>
              <a:gd name="connsiteY4" fmla="*/ 6858000 h 6858000"/>
              <a:gd name="connsiteX5" fmla="*/ 4438651 w 20326350"/>
              <a:gd name="connsiteY5" fmla="*/ 6858000 h 6858000"/>
              <a:gd name="connsiteX6" fmla="*/ 0 w 2032635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326350" h="6858000">
                <a:moveTo>
                  <a:pt x="0" y="0"/>
                </a:moveTo>
                <a:lnTo>
                  <a:pt x="4438651" y="0"/>
                </a:lnTo>
                <a:lnTo>
                  <a:pt x="12268200" y="0"/>
                </a:lnTo>
                <a:lnTo>
                  <a:pt x="20326350" y="3429000"/>
                </a:lnTo>
                <a:lnTo>
                  <a:pt x="12268200" y="6858000"/>
                </a:lnTo>
                <a:lnTo>
                  <a:pt x="4438651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594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1033" name="Picture 9" descr="Ð¡Ð²ÑÑÐ·Ð°Ð½Ð¾ Ð¸Ð·Ð¾Ð±ÑÐ°Ð¶ÐµÐ½Ð¸Ðµ"/>
          <p:cNvPicPr>
            <a:picLocks noChangeAspect="1" noChangeArrowheads="1"/>
          </p:cNvPicPr>
          <p:nvPr/>
        </p:nvPicPr>
        <p:blipFill rotWithShape="1">
          <a:blip r:embed="rId2" cstate="print">
            <a:clrChange>
              <a:clrFrom>
                <a:srgbClr val="34BBBB"/>
              </a:clrFrom>
              <a:clrTo>
                <a:srgbClr val="34BBBB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81" b="99954" l="0" r="579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" r="44000" b="476"/>
          <a:stretch/>
        </p:blipFill>
        <p:spPr bwMode="auto">
          <a:xfrm>
            <a:off x="0" y="-413813"/>
            <a:ext cx="6827520" cy="74089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9" descr="Ð¡Ð²ÑÑÐ·Ð°Ð½Ð¾ Ð¸Ð·Ð¾Ð±ÑÐ°Ð¶ÐµÐ½Ð¸Ðµ"/>
          <p:cNvPicPr>
            <a:picLocks noChangeAspect="1" noChangeArrowheads="1"/>
          </p:cNvPicPr>
          <p:nvPr/>
        </p:nvPicPr>
        <p:blipFill rotWithShape="1">
          <a:blip r:embed="rId4" cstate="print">
            <a:clrChange>
              <a:clrFrom>
                <a:srgbClr val="34BBBB"/>
              </a:clrFrom>
              <a:clrTo>
                <a:srgbClr val="34BBBB">
                  <a:alpha val="0"/>
                </a:srgbClr>
              </a:clrTo>
            </a:clrChang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89982" l="51353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2875"/>
          <a:stretch/>
        </p:blipFill>
        <p:spPr bwMode="auto">
          <a:xfrm>
            <a:off x="6446520" y="-413814"/>
            <a:ext cx="5745480" cy="74444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11"/>
          <p:cNvSpPr txBox="1"/>
          <p:nvPr/>
        </p:nvSpPr>
        <p:spPr>
          <a:xfrm>
            <a:off x="3584555" y="211862"/>
            <a:ext cx="87427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Любомир </a:t>
            </a:r>
            <a:r>
              <a:rPr lang="bg-BG" sz="2800" dirty="0" err="1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Светозаров</a:t>
            </a:r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Славчев</a:t>
            </a:r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– </a:t>
            </a:r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9</a:t>
            </a:r>
            <a:r>
              <a:rPr lang="bg-BG" sz="2800" baseline="300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клас </a:t>
            </a:r>
            <a:endParaRPr lang="bg-BG" sz="2800" dirty="0" smtClean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СУ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„Проф. д-р Асен Златаров” гр. Първомай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363539" y="5689541"/>
            <a:ext cx="87569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Христо Николаев </a:t>
            </a:r>
            <a:r>
              <a:rPr lang="bg-BG" sz="2800" dirty="0" err="1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Добриков</a:t>
            </a:r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– </a:t>
            </a:r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9</a:t>
            </a:r>
            <a:r>
              <a:rPr lang="bg-BG" sz="2800" baseline="300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клас</a:t>
            </a:r>
            <a:r>
              <a:rPr lang="bg-BG" sz="2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endParaRPr lang="bg-BG" sz="2800" b="1" dirty="0" smtClean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  <a:p>
            <a:r>
              <a:rPr lang="bg-BG" sz="2800" dirty="0" smtClean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СУ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„Проф. д-р Асен Златаров”</a:t>
            </a:r>
            <a:r>
              <a:rPr lang="bg-BG" sz="2800" b="1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 </a:t>
            </a:r>
            <a:r>
              <a:rPr lang="bg-BG" sz="2800" dirty="0">
                <a:solidFill>
                  <a:schemeClr val="bg1"/>
                </a:solidFill>
                <a:latin typeface="Century Gothic" panose="020B0502020202020204" pitchFamily="34" charset="0"/>
                <a:cs typeface="Arial" panose="020B0604020202020204" pitchFamily="34" charset="0"/>
              </a:rPr>
              <a:t>гр.  Първомай                                                                           </a:t>
            </a:r>
            <a:endParaRPr lang="en-US" sz="2800" dirty="0">
              <a:solidFill>
                <a:schemeClr val="bg1"/>
              </a:solidFill>
              <a:latin typeface="Century Gothic" panose="020B0502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386399" y="2828836"/>
            <a:ext cx="9419202" cy="1200329"/>
          </a:xfrm>
          <a:prstGeom prst="rect">
            <a:avLst/>
          </a:prstGeom>
          <a:solidFill>
            <a:srgbClr val="0594B2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2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ROBOTICS</a:t>
            </a:r>
            <a:endParaRPr lang="bg-BG" sz="7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695631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60000" decel="4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8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625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8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accel="62500" decel="25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8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45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45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6" accel="62500" decel="25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8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800" fill="hold"/>
                                        <p:tgtEl>
                                          <p:spTgt spid="10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3" accel="62500" decel="25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8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1" grpId="0" animBg="1"/>
      <p:bldP spid="6" grpId="0"/>
      <p:bldP spid="7" grpId="0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Ð¡Ð²ÑÑÐ·Ð°Ð½Ð¾ Ð¸Ð·Ð¾Ð±ÑÐ°Ð¶ÐµÐ½Ð¸Ðµ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98120"/>
            <a:ext cx="12192000" cy="7680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11"/>
          <p:cNvSpPr txBox="1"/>
          <p:nvPr/>
        </p:nvSpPr>
        <p:spPr>
          <a:xfrm>
            <a:off x="1386399" y="2828836"/>
            <a:ext cx="9419202" cy="1200329"/>
          </a:xfrm>
          <a:prstGeom prst="rect">
            <a:avLst/>
          </a:prstGeom>
          <a:solidFill>
            <a:srgbClr val="003B4A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72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Цели на проекта</a:t>
            </a:r>
            <a:endParaRPr lang="bg-BG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019542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/>
          <p:cNvSpPr txBox="1"/>
          <p:nvPr/>
        </p:nvSpPr>
        <p:spPr>
          <a:xfrm>
            <a:off x="1584960" y="2551837"/>
            <a:ext cx="9022080" cy="1754326"/>
          </a:xfrm>
          <a:prstGeom prst="rect">
            <a:avLst/>
          </a:prstGeom>
          <a:solidFill>
            <a:srgbClr val="0594B2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Основни етапи при реализация</a:t>
            </a:r>
            <a:endParaRPr lang="bg-BG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5" name="TextBox 11"/>
          <p:cNvSpPr txBox="1"/>
          <p:nvPr/>
        </p:nvSpPr>
        <p:spPr>
          <a:xfrm>
            <a:off x="518160" y="756196"/>
            <a:ext cx="277368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b="1" dirty="0" smtClean="0">
                <a:solidFill>
                  <a:srgbClr val="37B2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Тема</a:t>
            </a:r>
            <a:endParaRPr lang="bg-BG" sz="6600" b="1" dirty="0">
              <a:solidFill>
                <a:srgbClr val="37B2E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6" name="TextBox 11"/>
          <p:cNvSpPr txBox="1"/>
          <p:nvPr/>
        </p:nvSpPr>
        <p:spPr>
          <a:xfrm>
            <a:off x="6644640" y="4606558"/>
            <a:ext cx="32918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b="1" dirty="0" smtClean="0">
                <a:solidFill>
                  <a:srgbClr val="37B2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Дизайн</a:t>
            </a:r>
            <a:endParaRPr lang="bg-BG" sz="6600" b="1" dirty="0">
              <a:solidFill>
                <a:srgbClr val="37B2E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7" name="TextBox 11"/>
          <p:cNvSpPr txBox="1"/>
          <p:nvPr/>
        </p:nvSpPr>
        <p:spPr>
          <a:xfrm>
            <a:off x="1127760" y="5119360"/>
            <a:ext cx="32918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Лого</a:t>
            </a:r>
            <a:endParaRPr lang="bg-BG" sz="6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8" name="TextBox 11"/>
          <p:cNvSpPr txBox="1"/>
          <p:nvPr/>
        </p:nvSpPr>
        <p:spPr>
          <a:xfrm>
            <a:off x="7559040" y="332602"/>
            <a:ext cx="32918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b="1" dirty="0" smtClean="0">
                <a:solidFill>
                  <a:srgbClr val="37B2E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Код</a:t>
            </a:r>
            <a:endParaRPr lang="bg-BG" sz="6600" b="1" dirty="0">
              <a:solidFill>
                <a:srgbClr val="37B2E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9" name="TextBox 11"/>
          <p:cNvSpPr txBox="1"/>
          <p:nvPr/>
        </p:nvSpPr>
        <p:spPr>
          <a:xfrm>
            <a:off x="3962400" y="1143446"/>
            <a:ext cx="50292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bg-BG" sz="6600" b="1" dirty="0" smtClean="0">
                <a:solidFill>
                  <a:srgbClr val="00206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Свързване</a:t>
            </a:r>
            <a:endParaRPr lang="bg-BG" sz="6600" b="1" dirty="0">
              <a:solidFill>
                <a:srgbClr val="00206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876895641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  <p:bldP spid="6" grpId="0"/>
      <p:bldP spid="7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/>
          <p:cNvSpPr txBox="1"/>
          <p:nvPr/>
        </p:nvSpPr>
        <p:spPr>
          <a:xfrm>
            <a:off x="975360" y="2158276"/>
            <a:ext cx="10000929" cy="2800767"/>
          </a:xfrm>
          <a:prstGeom prst="rect">
            <a:avLst/>
          </a:prstGeom>
          <a:solidFill>
            <a:srgbClr val="003B4A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Ниво на сложност</a:t>
            </a:r>
            <a:endParaRPr lang="bg-BG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12" name="Правоъгълник 11"/>
          <p:cNvSpPr/>
          <p:nvPr/>
        </p:nvSpPr>
        <p:spPr>
          <a:xfrm>
            <a:off x="0" y="170688"/>
            <a:ext cx="8753856" cy="719328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авоъгълник 12"/>
          <p:cNvSpPr/>
          <p:nvPr/>
        </p:nvSpPr>
        <p:spPr>
          <a:xfrm>
            <a:off x="0" y="1076299"/>
            <a:ext cx="10936224" cy="277013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Правоъгълник 13"/>
          <p:cNvSpPr/>
          <p:nvPr/>
        </p:nvSpPr>
        <p:spPr>
          <a:xfrm>
            <a:off x="2182368" y="6331050"/>
            <a:ext cx="10009632" cy="277013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Правоъгълник 14"/>
          <p:cNvSpPr/>
          <p:nvPr/>
        </p:nvSpPr>
        <p:spPr>
          <a:xfrm>
            <a:off x="1255776" y="5559551"/>
            <a:ext cx="10936224" cy="698347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754412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11"/>
          <p:cNvSpPr>
            <a:spLocks noGrp="1"/>
          </p:cNvSpPr>
          <p:nvPr>
            <p:ph type="body" sz="quarter" idx="19"/>
          </p:nvPr>
        </p:nvSpPr>
        <p:spPr>
          <a:xfrm>
            <a:off x="3256525" y="4693920"/>
            <a:ext cx="5697242" cy="316992"/>
          </a:xfrm>
          <a:solidFill>
            <a:schemeClr val="bg1"/>
          </a:solidFill>
        </p:spPr>
        <p:txBody>
          <a:bodyPr/>
          <a:lstStyle/>
          <a:p>
            <a:pPr lvl="0" algn="l"/>
            <a:r>
              <a:rPr lang="bg-BG" dirty="0"/>
              <a:t>Измислянето на подходящ дизайн; </a:t>
            </a:r>
            <a:endParaRPr lang="en-GB" dirty="0"/>
          </a:p>
        </p:txBody>
      </p:sp>
      <p:pic>
        <p:nvPicPr>
          <p:cNvPr id="15" name="Контейнер за картина 14"/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75" r="17175"/>
          <a:stretch>
            <a:fillRect/>
          </a:stretch>
        </p:blipFill>
        <p:spPr/>
      </p:pic>
      <p:pic>
        <p:nvPicPr>
          <p:cNvPr id="13" name="Контейнер за картина 12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2" r="5702"/>
          <a:stretch>
            <a:fillRect/>
          </a:stretch>
        </p:blipFill>
        <p:spPr/>
      </p:pic>
      <p:pic>
        <p:nvPicPr>
          <p:cNvPr id="16" name="Контейнер за картина 15"/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56" r="5456"/>
          <a:stretch>
            <a:fillRect/>
          </a:stretch>
        </p:blipFill>
        <p:spPr/>
      </p:pic>
      <p:grpSp>
        <p:nvGrpSpPr>
          <p:cNvPr id="18" name="Групиране 17"/>
          <p:cNvGrpSpPr/>
          <p:nvPr/>
        </p:nvGrpSpPr>
        <p:grpSpPr>
          <a:xfrm>
            <a:off x="2946469" y="5096659"/>
            <a:ext cx="6580392" cy="626822"/>
            <a:chOff x="2924625" y="5362117"/>
            <a:chExt cx="6580392" cy="626822"/>
          </a:xfrm>
        </p:grpSpPr>
        <p:sp>
          <p:nvSpPr>
            <p:cNvPr id="3" name="Правоъгълник 2"/>
            <p:cNvSpPr/>
            <p:nvPr/>
          </p:nvSpPr>
          <p:spPr>
            <a:xfrm>
              <a:off x="2924625" y="5362117"/>
              <a:ext cx="6580392" cy="46166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marL="228600" lvl="0" indent="-228600">
                <a:buFont typeface="Arial" panose="020B0604020202020204" pitchFamily="34" charset="0"/>
                <a:buChar char="•"/>
              </a:pPr>
              <a:r>
                <a:rPr lang="en-US" sz="2400" dirty="0" smtClean="0">
                  <a:solidFill>
                    <a:srgbClr val="44546A"/>
                  </a:solidFill>
                  <a:latin typeface="Ubuntu Medium" panose="020B0604030602030204" pitchFamily="34" charset="0"/>
                </a:rPr>
                <a:t>CSS</a:t>
              </a:r>
              <a:r>
                <a:rPr lang="ru-RU" sz="2400" dirty="0" smtClean="0">
                  <a:solidFill>
                    <a:srgbClr val="44546A"/>
                  </a:solidFill>
                </a:rPr>
                <a:t> п</a:t>
              </a:r>
              <a:r>
                <a:rPr lang="bg-BG" sz="2400" dirty="0" err="1" smtClean="0">
                  <a:solidFill>
                    <a:srgbClr val="44546A"/>
                  </a:solidFill>
                </a:rPr>
                <a:t>одходящ</a:t>
              </a:r>
              <a:r>
                <a:rPr lang="bg-BG" sz="2400" dirty="0" smtClean="0">
                  <a:solidFill>
                    <a:srgbClr val="44546A"/>
                  </a:solidFill>
                </a:rPr>
                <a:t> за различни </a:t>
              </a:r>
              <a:r>
                <a:rPr lang="en-US" sz="2400" dirty="0" smtClean="0">
                  <a:solidFill>
                    <a:srgbClr val="44546A"/>
                  </a:solidFill>
                  <a:latin typeface="Ubuntu Medium" panose="020B0604030602030204" pitchFamily="34" charset="0"/>
                </a:rPr>
                <a:t>web</a:t>
              </a:r>
              <a:r>
                <a:rPr lang="bg-BG" sz="2400" dirty="0" smtClean="0">
                  <a:solidFill>
                    <a:srgbClr val="44546A"/>
                  </a:solidFill>
                </a:rPr>
                <a:t> браузъри;</a:t>
              </a:r>
              <a:endParaRPr lang="en-GB" sz="2400" dirty="0">
                <a:solidFill>
                  <a:srgbClr val="44546A"/>
                </a:solidFill>
                <a:latin typeface="Ubuntu Medium" panose="020B0604030602030204" pitchFamily="34" charset="0"/>
              </a:endParaRPr>
            </a:p>
          </p:txBody>
        </p:sp>
        <p:pic>
          <p:nvPicPr>
            <p:cNvPr id="17" name="Картина 1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67470" y="5823782"/>
              <a:ext cx="1511822" cy="165157"/>
            </a:xfrm>
            <a:prstGeom prst="rect">
              <a:avLst/>
            </a:prstGeom>
          </p:spPr>
        </p:pic>
      </p:grpSp>
      <p:grpSp>
        <p:nvGrpSpPr>
          <p:cNvPr id="20" name="Групиране 19"/>
          <p:cNvGrpSpPr/>
          <p:nvPr/>
        </p:nvGrpSpPr>
        <p:grpSpPr>
          <a:xfrm>
            <a:off x="4014241" y="6069322"/>
            <a:ext cx="4072077" cy="626822"/>
            <a:chOff x="4056913" y="5906361"/>
            <a:chExt cx="4072077" cy="626822"/>
          </a:xfrm>
        </p:grpSpPr>
        <p:sp>
          <p:nvSpPr>
            <p:cNvPr id="5" name="Правоъгълник 4"/>
            <p:cNvSpPr/>
            <p:nvPr/>
          </p:nvSpPr>
          <p:spPr>
            <a:xfrm>
              <a:off x="4056913" y="5906361"/>
              <a:ext cx="4072077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228600" lvl="0" indent="-228600">
                <a:buFont typeface="Arial" panose="020B0604020202020204" pitchFamily="34" charset="0"/>
                <a:buChar char="•"/>
              </a:pPr>
              <a:r>
                <a:rPr lang="bg-BG" sz="2400" dirty="0">
                  <a:solidFill>
                    <a:srgbClr val="44546A"/>
                  </a:solidFill>
                </a:rPr>
                <a:t>Написването на </a:t>
              </a:r>
              <a:r>
                <a:rPr lang="en-US" sz="2400" dirty="0">
                  <a:solidFill>
                    <a:srgbClr val="44546A"/>
                  </a:solidFill>
                  <a:latin typeface="Ubuntu Medium" panose="020B0604030602030204" pitchFamily="34" charset="0"/>
                </a:rPr>
                <a:t>JavaScript</a:t>
              </a:r>
              <a:r>
                <a:rPr lang="bg-BG" sz="2400" dirty="0">
                  <a:solidFill>
                    <a:srgbClr val="44546A"/>
                  </a:solidFill>
                </a:rPr>
                <a:t>;</a:t>
              </a:r>
              <a:endParaRPr lang="en-GB" sz="2400" dirty="0">
                <a:solidFill>
                  <a:srgbClr val="44546A"/>
                </a:solidFill>
                <a:latin typeface="Ubuntu Medium" panose="020B0604030602030204" pitchFamily="34" charset="0"/>
              </a:endParaRPr>
            </a:p>
          </p:txBody>
        </p:sp>
        <p:pic>
          <p:nvPicPr>
            <p:cNvPr id="19" name="Картина 18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570" y="6368026"/>
              <a:ext cx="1511822" cy="165157"/>
            </a:xfrm>
            <a:prstGeom prst="rect">
              <a:avLst/>
            </a:prstGeom>
          </p:spPr>
        </p:pic>
      </p:grpSp>
      <p:grpSp>
        <p:nvGrpSpPr>
          <p:cNvPr id="21" name="Групиране 20"/>
          <p:cNvGrpSpPr/>
          <p:nvPr/>
        </p:nvGrpSpPr>
        <p:grpSpPr>
          <a:xfrm>
            <a:off x="4136161" y="5571081"/>
            <a:ext cx="3670300" cy="626822"/>
            <a:chOff x="4166641" y="5906361"/>
            <a:chExt cx="3670300" cy="626822"/>
          </a:xfrm>
        </p:grpSpPr>
        <p:sp>
          <p:nvSpPr>
            <p:cNvPr id="22" name="Правоъгълник 21"/>
            <p:cNvSpPr/>
            <p:nvPr/>
          </p:nvSpPr>
          <p:spPr>
            <a:xfrm>
              <a:off x="4166641" y="5906361"/>
              <a:ext cx="3670300" cy="461665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342900" lvl="0" indent="-342900">
                <a:buFont typeface="Arial" panose="020B0604020202020204" pitchFamily="34" charset="0"/>
                <a:buChar char="•"/>
              </a:pPr>
              <a:r>
                <a:rPr lang="bg-BG" sz="2400" dirty="0" smtClean="0">
                  <a:solidFill>
                    <a:srgbClr val="44546A"/>
                  </a:solidFill>
                </a:rPr>
                <a:t>Използването на </a:t>
              </a:r>
              <a:r>
                <a:rPr lang="en-US" sz="2400" dirty="0" smtClean="0">
                  <a:solidFill>
                    <a:srgbClr val="44546A"/>
                  </a:solidFill>
                </a:rPr>
                <a:t>JQuery</a:t>
              </a:r>
              <a:endParaRPr lang="en-GB" sz="2400" dirty="0">
                <a:solidFill>
                  <a:srgbClr val="44546A"/>
                </a:solidFill>
                <a:latin typeface="Ubuntu Medium" panose="020B0604030602030204" pitchFamily="34" charset="0"/>
              </a:endParaRPr>
            </a:p>
          </p:txBody>
        </p:sp>
        <p:pic>
          <p:nvPicPr>
            <p:cNvPr id="23" name="Картина 22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05570" y="6368026"/>
              <a:ext cx="1511822" cy="16515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45196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Sing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/>
          <p:cNvSpPr txBox="1"/>
          <p:nvPr/>
        </p:nvSpPr>
        <p:spPr>
          <a:xfrm>
            <a:off x="816865" y="2462784"/>
            <a:ext cx="10537376" cy="1754326"/>
          </a:xfrm>
          <a:prstGeom prst="rect">
            <a:avLst/>
          </a:prstGeom>
          <a:solidFill>
            <a:srgbClr val="003B4A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Логическо</a:t>
            </a:r>
            <a:r>
              <a:rPr lang="ru-RU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 и </a:t>
            </a:r>
            <a:r>
              <a:rPr lang="ru-RU" sz="54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функционално</a:t>
            </a:r>
            <a:r>
              <a:rPr lang="ru-RU" sz="5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 описание на </a:t>
            </a:r>
            <a:r>
              <a:rPr lang="ru-RU" sz="5400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решението</a:t>
            </a:r>
            <a:r>
              <a:rPr lang="ru-RU" sz="54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 </a:t>
            </a:r>
            <a:endParaRPr lang="bg-BG" sz="5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3" name="TextBox 11"/>
          <p:cNvSpPr txBox="1"/>
          <p:nvPr/>
        </p:nvSpPr>
        <p:spPr>
          <a:xfrm>
            <a:off x="646177" y="4679514"/>
            <a:ext cx="10439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003B4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  <a:hlinkClick r:id="rId2"/>
              </a:rPr>
              <a:t>https://roboticsv1.000webhostapp.com</a:t>
            </a:r>
            <a:endParaRPr lang="bg-BG" sz="2400" b="1" dirty="0">
              <a:solidFill>
                <a:srgbClr val="003B4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9518400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/>
          <p:cNvSpPr>
            <a:spLocks noGrp="1"/>
          </p:cNvSpPr>
          <p:nvPr>
            <p:ph type="body" sz="quarter" idx="14"/>
          </p:nvPr>
        </p:nvSpPr>
        <p:spPr>
          <a:xfrm>
            <a:off x="2073957" y="2621989"/>
            <a:ext cx="8044086" cy="1614022"/>
          </a:xfrm>
        </p:spPr>
        <p:txBody>
          <a:bodyPr/>
          <a:lstStyle/>
          <a:p>
            <a:pPr marL="0" indent="0" algn="ctr">
              <a:buNone/>
            </a:pPr>
            <a:r>
              <a:rPr lang="ru-RU" altLang="ja-JP" sz="6600" b="1" dirty="0">
                <a:latin typeface="Segoe Print" panose="02000600000000000000" pitchFamily="2" charset="0"/>
              </a:rPr>
              <a:t>Реализация</a:t>
            </a:r>
            <a:endParaRPr kumimoji="1" lang="ja-JP" altLang="en-US" sz="6600" b="1" dirty="0">
              <a:latin typeface="Segoe Print" panose="02000600000000000000" pitchFamily="2" charset="0"/>
            </a:endParaRPr>
          </a:p>
        </p:txBody>
      </p:sp>
      <p:sp>
        <p:nvSpPr>
          <p:cNvPr id="5" name="TextBox 11"/>
          <p:cNvSpPr txBox="1"/>
          <p:nvPr/>
        </p:nvSpPr>
        <p:spPr>
          <a:xfrm>
            <a:off x="2560320" y="2767281"/>
            <a:ext cx="7071360" cy="1323439"/>
          </a:xfrm>
          <a:prstGeom prst="rect">
            <a:avLst/>
          </a:prstGeom>
          <a:solidFill>
            <a:srgbClr val="003B4A"/>
          </a:solidFill>
        </p:spPr>
        <p:txBody>
          <a:bodyPr wrap="square" rtlCol="0">
            <a:spAutoFit/>
          </a:bodyPr>
          <a:lstStyle/>
          <a:p>
            <a:pPr algn="ctr"/>
            <a:r>
              <a:rPr lang="ru-RU" sz="80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Реализация</a:t>
            </a:r>
            <a:endParaRPr lang="bg-BG" sz="80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  <p:sp>
        <p:nvSpPr>
          <p:cNvPr id="2" name="Правоъгълник 1"/>
          <p:cNvSpPr/>
          <p:nvPr/>
        </p:nvSpPr>
        <p:spPr>
          <a:xfrm>
            <a:off x="0" y="0"/>
            <a:ext cx="8753856" cy="719328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Правоъгълник 7"/>
          <p:cNvSpPr/>
          <p:nvPr/>
        </p:nvSpPr>
        <p:spPr>
          <a:xfrm>
            <a:off x="0" y="1076299"/>
            <a:ext cx="10936224" cy="277013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Правоъгълник 11"/>
          <p:cNvSpPr/>
          <p:nvPr/>
        </p:nvSpPr>
        <p:spPr>
          <a:xfrm>
            <a:off x="2182368" y="6257899"/>
            <a:ext cx="10009632" cy="277013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Правоъгълник 12"/>
          <p:cNvSpPr/>
          <p:nvPr/>
        </p:nvSpPr>
        <p:spPr>
          <a:xfrm>
            <a:off x="1255776" y="5559552"/>
            <a:ext cx="10936224" cy="512064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164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:blinds dir="vert"/>
      </p:transition>
    </mc:Choice>
    <mc:Fallback xmlns="">
      <p:transition spd="slow" advTm="200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" grpId="0" animBg="1"/>
      <p:bldP spid="8" grpId="0" animBg="1"/>
      <p:bldP spid="12" grpId="0" animBg="1"/>
      <p:bldP spid="1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テキスト プレースホルダー 18"/>
          <p:cNvSpPr>
            <a:spLocks noGrp="1"/>
          </p:cNvSpPr>
          <p:nvPr>
            <p:ph type="body" sz="quarter" idx="22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pPr marL="0" indent="0">
              <a:buNone/>
            </a:pPr>
            <a:r>
              <a:rPr kumimoji="1" lang="en-US" altLang="ja-JP" sz="3200" b="1" dirty="0">
                <a:latin typeface="Segoe Print" panose="02000600000000000000" pitchFamily="2" charset="0"/>
              </a:rPr>
              <a:t>HTML5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21" name="テキスト プレースホルダー 20"/>
          <p:cNvSpPr>
            <a:spLocks noGrp="1"/>
          </p:cNvSpPr>
          <p:nvPr>
            <p:ph type="body" sz="quarter" idx="24"/>
          </p:nvPr>
        </p:nvSpPr>
        <p:spPr/>
        <p:txBody>
          <a:bodyPr vert="horz" lIns="91440" tIns="45720" rIns="91440" bIns="45720" rtlCol="0" anchor="b">
            <a:noAutofit/>
          </a:bodyPr>
          <a:lstStyle/>
          <a:p>
            <a:pPr marL="0" indent="0">
              <a:buNone/>
            </a:pPr>
            <a:r>
              <a:rPr kumimoji="1" lang="en-US" altLang="ja-JP" sz="3200" b="1" dirty="0">
                <a:latin typeface="Segoe Print" panose="02000600000000000000" pitchFamily="2" charset="0"/>
              </a:rPr>
              <a:t>CSS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23" name="テキスト プレースホルダー 22"/>
          <p:cNvSpPr>
            <a:spLocks noGrp="1"/>
          </p:cNvSpPr>
          <p:nvPr>
            <p:ph type="body" sz="quarter" idx="26"/>
          </p:nvPr>
        </p:nvSpPr>
        <p:spPr>
          <a:xfrm>
            <a:off x="7377225" y="1616354"/>
            <a:ext cx="3072647" cy="363033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3200" b="1" dirty="0">
                <a:latin typeface="Segoe Print" panose="02000600000000000000" pitchFamily="2" charset="0"/>
              </a:rPr>
              <a:t>Java Script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25" name="テキスト プレースホルダー 24"/>
          <p:cNvSpPr>
            <a:spLocks noGrp="1"/>
          </p:cNvSpPr>
          <p:nvPr>
            <p:ph type="body" sz="quarter" idx="28"/>
          </p:nvPr>
        </p:nvSpPr>
        <p:spPr>
          <a:xfrm>
            <a:off x="1642148" y="1663328"/>
            <a:ext cx="3072647" cy="35014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3200" b="1" dirty="0" smtClean="0">
                <a:latin typeface="Segoe Print" panose="02000600000000000000" pitchFamily="2" charset="0"/>
              </a:rPr>
              <a:t>Notepad</a:t>
            </a:r>
            <a:r>
              <a:rPr kumimoji="1" lang="bg-BG" altLang="ja-JP" sz="3200" b="1" dirty="0" smtClean="0">
                <a:latin typeface="Segoe Print" panose="02000600000000000000" pitchFamily="2" charset="0"/>
              </a:rPr>
              <a:t>++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27" name="テキスト プレースホルダー 26"/>
          <p:cNvSpPr>
            <a:spLocks noGrp="1"/>
          </p:cNvSpPr>
          <p:nvPr>
            <p:ph type="body" sz="quarter" idx="30"/>
          </p:nvPr>
        </p:nvSpPr>
        <p:spPr>
          <a:xfrm>
            <a:off x="1119858" y="2814668"/>
            <a:ext cx="3072647" cy="350148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3200" b="1" dirty="0" smtClean="0">
                <a:latin typeface="Segoe Print" panose="02000600000000000000" pitchFamily="2" charset="0"/>
              </a:rPr>
              <a:t>Photo Scape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29" name="テキスト プレースホルダー 28"/>
          <p:cNvSpPr>
            <a:spLocks noGrp="1"/>
          </p:cNvSpPr>
          <p:nvPr>
            <p:ph type="body" sz="quarter" idx="32"/>
          </p:nvPr>
        </p:nvSpPr>
        <p:spPr>
          <a:xfrm>
            <a:off x="933451" y="4140518"/>
            <a:ext cx="3445462" cy="318704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ja-JP" sz="3200" b="1" dirty="0" smtClean="0">
                <a:latin typeface="Segoe Print" panose="02000600000000000000" pitchFamily="2" charset="0"/>
              </a:rPr>
              <a:t>JQuery</a:t>
            </a:r>
            <a:endParaRPr kumimoji="1" lang="ja-JP" altLang="en-US" sz="3200" b="1" dirty="0">
              <a:latin typeface="Segoe Print" panose="02000600000000000000" pitchFamily="2" charset="0"/>
            </a:endParaRPr>
          </a:p>
        </p:txBody>
      </p:sp>
      <p:sp>
        <p:nvSpPr>
          <p:cNvPr id="12" name="Контейнер за картина 11"/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3" name="Контейнер за картина 12"/>
          <p:cNvSpPr>
            <a:spLocks noGrp="1"/>
          </p:cNvSpPr>
          <p:nvPr>
            <p:ph type="pic" sz="quarter" idx="18"/>
          </p:nvPr>
        </p:nvSpPr>
        <p:spPr>
          <a:xfrm>
            <a:off x="4925568" y="3044851"/>
            <a:ext cx="360639" cy="360694"/>
          </a:xfrm>
        </p:spPr>
      </p:sp>
      <p:sp>
        <p:nvSpPr>
          <p:cNvPr id="14" name="Контейнер за картина 13"/>
          <p:cNvSpPr>
            <a:spLocks noGrp="1"/>
          </p:cNvSpPr>
          <p:nvPr>
            <p:ph type="pic" sz="quarter" idx="19"/>
          </p:nvPr>
        </p:nvSpPr>
        <p:spPr/>
      </p:sp>
      <p:sp>
        <p:nvSpPr>
          <p:cNvPr id="15" name="Контейнер за картина 14"/>
          <p:cNvSpPr>
            <a:spLocks noGrp="1"/>
          </p:cNvSpPr>
          <p:nvPr>
            <p:ph type="pic" sz="quarter" idx="14"/>
          </p:nvPr>
        </p:nvSpPr>
        <p:spPr/>
      </p:sp>
      <p:sp>
        <p:nvSpPr>
          <p:cNvPr id="16" name="Контейнер за картина 15"/>
          <p:cNvSpPr>
            <a:spLocks noGrp="1"/>
          </p:cNvSpPr>
          <p:nvPr>
            <p:ph type="pic" sz="quarter" idx="15"/>
          </p:nvPr>
        </p:nvSpPr>
        <p:spPr/>
      </p:sp>
      <p:sp>
        <p:nvSpPr>
          <p:cNvPr id="36" name="Контейнер за картина 35"/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38" name="Текстов контейнер 37"/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9" name="Текстов контейнер 3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4" name="Правоъгълник 23"/>
          <p:cNvSpPr/>
          <p:nvPr/>
        </p:nvSpPr>
        <p:spPr>
          <a:xfrm>
            <a:off x="0" y="0"/>
            <a:ext cx="8753856" cy="719328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8" name="Правоъгълник 27"/>
          <p:cNvSpPr/>
          <p:nvPr/>
        </p:nvSpPr>
        <p:spPr>
          <a:xfrm>
            <a:off x="0" y="1076299"/>
            <a:ext cx="10936224" cy="277013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0" name="Правоъгълник 29"/>
          <p:cNvSpPr/>
          <p:nvPr/>
        </p:nvSpPr>
        <p:spPr>
          <a:xfrm>
            <a:off x="2182368" y="6257899"/>
            <a:ext cx="10009632" cy="277013"/>
          </a:xfrm>
          <a:prstGeom prst="rect">
            <a:avLst/>
          </a:prstGeom>
          <a:solidFill>
            <a:srgbClr val="6D9AE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1" name="Правоъгълник 30"/>
          <p:cNvSpPr/>
          <p:nvPr/>
        </p:nvSpPr>
        <p:spPr>
          <a:xfrm>
            <a:off x="1255776" y="5559552"/>
            <a:ext cx="10936224" cy="512064"/>
          </a:xfrm>
          <a:prstGeom prst="rect">
            <a:avLst/>
          </a:prstGeom>
          <a:solidFill>
            <a:srgbClr val="003B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99110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2774">
        <p:fade/>
      </p:transition>
    </mc:Choice>
    <mc:Fallback>
      <p:transition spd="med" advTm="1277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11"/>
          <p:cNvSpPr txBox="1"/>
          <p:nvPr/>
        </p:nvSpPr>
        <p:spPr>
          <a:xfrm>
            <a:off x="1095536" y="2705725"/>
            <a:ext cx="10000929" cy="1446550"/>
          </a:xfrm>
          <a:prstGeom prst="rect">
            <a:avLst/>
          </a:prstGeom>
          <a:solidFill>
            <a:srgbClr val="003B4A"/>
          </a:solidFill>
        </p:spPr>
        <p:txBody>
          <a:bodyPr wrap="square" rtlCol="0">
            <a:spAutoFit/>
          </a:bodyPr>
          <a:lstStyle/>
          <a:p>
            <a:pPr algn="ctr"/>
            <a:r>
              <a:rPr lang="bg-BG" sz="8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entury Gothic" panose="020B0502020202020204" pitchFamily="34" charset="0"/>
                <a:ea typeface="PMingLiU-ExtB" panose="02020500000000000000" pitchFamily="18" charset="-120"/>
                <a:cs typeface="Aharoni" panose="02010803020104030203" pitchFamily="2" charset="-79"/>
              </a:rPr>
              <a:t>Заключение</a:t>
            </a:r>
            <a:endParaRPr lang="bg-BG" sz="8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entury Gothic" panose="020B0502020202020204" pitchFamily="34" charset="0"/>
              <a:ea typeface="PMingLiU-ExtB" panose="02020500000000000000" pitchFamily="18" charset="-120"/>
              <a:cs typeface="Aharoni" panose="02010803020104030203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387624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45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Тема на Office">
  <a:themeElements>
    <a:clrScheme name="О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О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О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</TotalTime>
  <Words>91</Words>
  <Application>Microsoft Office PowerPoint</Application>
  <PresentationFormat>Широк екран</PresentationFormat>
  <Paragraphs>28</Paragraphs>
  <Slides>9</Slides>
  <Notes>0</Notes>
  <HiddenSlides>0</HiddenSlides>
  <MMClips>0</MMClips>
  <ScaleCrop>false</ScaleCrop>
  <HeadingPairs>
    <vt:vector size="6" baseType="variant">
      <vt:variant>
        <vt:lpstr>Използвани шрифтове</vt:lpstr>
      </vt:variant>
      <vt:variant>
        <vt:i4>11</vt:i4>
      </vt:variant>
      <vt:variant>
        <vt:lpstr>Тема</vt:lpstr>
      </vt:variant>
      <vt:variant>
        <vt:i4>1</vt:i4>
      </vt:variant>
      <vt:variant>
        <vt:lpstr>Заглавия на слайдовете</vt:lpstr>
      </vt:variant>
      <vt:variant>
        <vt:i4>9</vt:i4>
      </vt:variant>
    </vt:vector>
  </HeadingPairs>
  <TitlesOfParts>
    <vt:vector size="21" baseType="lpstr">
      <vt:lpstr>PMingLiU-ExtB</vt:lpstr>
      <vt:lpstr>Yu Gothic</vt:lpstr>
      <vt:lpstr>Yu Gothic Light</vt:lpstr>
      <vt:lpstr>Aharoni</vt:lpstr>
      <vt:lpstr>Arial</vt:lpstr>
      <vt:lpstr>Calibri</vt:lpstr>
      <vt:lpstr>Calibri Light</vt:lpstr>
      <vt:lpstr>Century Gothic</vt:lpstr>
      <vt:lpstr>Segoe Print</vt:lpstr>
      <vt:lpstr>Ubuntu Medium</vt:lpstr>
      <vt:lpstr>Wingdings</vt:lpstr>
      <vt:lpstr>Тема на Office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  <vt:lpstr>Презентация на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на PowerPoint</dc:title>
  <dc:creator>user</dc:creator>
  <cp:lastModifiedBy>Daniela Koleva</cp:lastModifiedBy>
  <cp:revision>134</cp:revision>
  <dcterms:created xsi:type="dcterms:W3CDTF">2018-02-27T08:40:55Z</dcterms:created>
  <dcterms:modified xsi:type="dcterms:W3CDTF">2019-03-17T19:38:28Z</dcterms:modified>
</cp:coreProperties>
</file>

<file path=docProps/thumbnail.jpeg>
</file>